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4630400" cy="8229600"/>
  <p:notesSz cx="8229600" cy="14630400"/>
  <p:embeddedFontLst>
    <p:embeddedFont>
      <p:font typeface="Merriweather" panose="00000500000000000000" pitchFamily="2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65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960965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Employee Performance Analysis Dashboard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873704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3F35FD-587C-74DB-F100-E28B16505F74}"/>
              </a:ext>
            </a:extLst>
          </p:cNvPr>
          <p:cNvSpPr txBox="1"/>
          <p:nvPr/>
        </p:nvSpPr>
        <p:spPr>
          <a:xfrm>
            <a:off x="359595" y="6727445"/>
            <a:ext cx="42124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erriweather" panose="00000500000000000000" pitchFamily="2" charset="0"/>
              </a:rPr>
              <a:t>2410030313 -  P. Bharath</a:t>
            </a:r>
          </a:p>
          <a:p>
            <a:r>
              <a:rPr lang="en-US" dirty="0">
                <a:solidFill>
                  <a:schemeClr val="bg1"/>
                </a:solidFill>
                <a:latin typeface="Merriweather" panose="00000500000000000000" pitchFamily="2" charset="0"/>
              </a:rPr>
              <a:t>2410030052 - G. Chandrakanth</a:t>
            </a:r>
          </a:p>
          <a:p>
            <a:r>
              <a:rPr lang="en-US" dirty="0">
                <a:solidFill>
                  <a:schemeClr val="bg1"/>
                </a:solidFill>
                <a:latin typeface="Merriweather" panose="00000500000000000000" pitchFamily="2" charset="0"/>
              </a:rPr>
              <a:t>2410030419 -  S. Thanveesh</a:t>
            </a:r>
          </a:p>
          <a:p>
            <a:r>
              <a:rPr lang="en-US" dirty="0">
                <a:solidFill>
                  <a:schemeClr val="bg1"/>
                </a:solidFill>
                <a:latin typeface="Merriweather" panose="00000500000000000000" pitchFamily="2" charset="0"/>
              </a:rPr>
              <a:t>2410030462 - T. Nishanth</a:t>
            </a:r>
            <a:endParaRPr lang="en-IN" dirty="0">
              <a:solidFill>
                <a:schemeClr val="bg1"/>
              </a:solidFill>
              <a:latin typeface="Merriweather" panose="00000500000000000000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696158"/>
            <a:ext cx="1079813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Driving Growth: Expected Outcomes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1961078"/>
            <a:ext cx="4136350" cy="3052882"/>
          </a:xfrm>
          <a:prstGeom prst="roundRect">
            <a:avLst>
              <a:gd name="adj" fmla="val 479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318" y="1961078"/>
            <a:ext cx="121920" cy="3052882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5" name="Text 3"/>
          <p:cNvSpPr/>
          <p:nvPr/>
        </p:nvSpPr>
        <p:spPr>
          <a:xfrm>
            <a:off x="1232535" y="223837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Smarter Decisions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232535" y="2771894"/>
            <a:ext cx="3490317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Leaders can base promotions and rewards, ensuring fairness and accuracy.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6965" y="1961078"/>
            <a:ext cx="4136350" cy="3052882"/>
          </a:xfrm>
          <a:prstGeom prst="roundRect">
            <a:avLst>
              <a:gd name="adj" fmla="val 479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485" y="1961078"/>
            <a:ext cx="121920" cy="3052882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9" name="Text 7"/>
          <p:cNvSpPr/>
          <p:nvPr/>
        </p:nvSpPr>
        <p:spPr>
          <a:xfrm>
            <a:off x="5615702" y="2238375"/>
            <a:ext cx="315134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Boosted Engagement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615702" y="2771894"/>
            <a:ext cx="3490317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Employees receive clear, ongoing feedback, which drives motivation and continuous improvement.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1961078"/>
            <a:ext cx="4136350" cy="3052882"/>
          </a:xfrm>
          <a:prstGeom prst="roundRect">
            <a:avLst>
              <a:gd name="adj" fmla="val 479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599652" y="1961078"/>
            <a:ext cx="121920" cy="3052882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3" name="Text 11"/>
          <p:cNvSpPr/>
          <p:nvPr/>
        </p:nvSpPr>
        <p:spPr>
          <a:xfrm>
            <a:off x="9998869" y="2238375"/>
            <a:ext cx="3490317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Early Warnings &amp; Recognition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9998869" y="3157418"/>
            <a:ext cx="3490317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Instant alerts help spot and fix issues promptly, while top performers are quickly recognized and rewarded.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863798" y="5260777"/>
            <a:ext cx="6327934" cy="2272546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833318" y="5260777"/>
            <a:ext cx="121920" cy="2272546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7" name="Text 15"/>
          <p:cNvSpPr/>
          <p:nvPr/>
        </p:nvSpPr>
        <p:spPr>
          <a:xfrm>
            <a:off x="1232535" y="553807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Less Manual Work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1232535" y="6071592"/>
            <a:ext cx="5681901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Automated reports replace tedious HR tasks, saving valuable time and reducing human errors.</a:t>
            </a:r>
            <a:endParaRPr lang="en-US" sz="1900" dirty="0"/>
          </a:p>
        </p:txBody>
      </p:sp>
      <p:sp>
        <p:nvSpPr>
          <p:cNvPr id="19" name="Shape 17"/>
          <p:cNvSpPr/>
          <p:nvPr/>
        </p:nvSpPr>
        <p:spPr>
          <a:xfrm>
            <a:off x="7438549" y="5260777"/>
            <a:ext cx="6327934" cy="2272546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408069" y="5260777"/>
            <a:ext cx="121920" cy="2272546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21" name="Text 19"/>
          <p:cNvSpPr/>
          <p:nvPr/>
        </p:nvSpPr>
        <p:spPr>
          <a:xfrm>
            <a:off x="7807285" y="553807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Better Retention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7807285" y="6071592"/>
            <a:ext cx="5681901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At-risk employees are identified early, allowing for personalized support to keep teams engaged and reduce turnover.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486614" y="3729157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THANK YOU</a:t>
            </a:r>
            <a:endParaRPr lang="en-US" sz="4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124</Words>
  <Application>Microsoft Office PowerPoint</Application>
  <PresentationFormat>Custom</PresentationFormat>
  <Paragraphs>20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Merriweather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Thanveesh S</cp:lastModifiedBy>
  <cp:revision>3</cp:revision>
  <dcterms:created xsi:type="dcterms:W3CDTF">2025-08-01T07:56:07Z</dcterms:created>
  <dcterms:modified xsi:type="dcterms:W3CDTF">2025-08-01T08:21:06Z</dcterms:modified>
</cp:coreProperties>
</file>